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950D6A-5E80-4C96-AE5C-747930511BB6}" v="8" dt="2021-09-05T19:40:26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Astudillo" userId="8db706734114684d" providerId="LiveId" clId="{5A950D6A-5E80-4C96-AE5C-747930511BB6}"/>
    <pc:docChg chg="custSel delSld modSld">
      <pc:chgData name="Francisco Astudillo" userId="8db706734114684d" providerId="LiveId" clId="{5A950D6A-5E80-4C96-AE5C-747930511BB6}" dt="2021-09-05T19:40:48.959" v="98" actId="20577"/>
      <pc:docMkLst>
        <pc:docMk/>
      </pc:docMkLst>
      <pc:sldChg chg="del">
        <pc:chgData name="Francisco Astudillo" userId="8db706734114684d" providerId="LiveId" clId="{5A950D6A-5E80-4C96-AE5C-747930511BB6}" dt="2021-08-26T10:38:10.799" v="0" actId="47"/>
        <pc:sldMkLst>
          <pc:docMk/>
          <pc:sldMk cId="3782747486" sldId="256"/>
        </pc:sldMkLst>
      </pc:sldChg>
      <pc:sldChg chg="del">
        <pc:chgData name="Francisco Astudillo" userId="8db706734114684d" providerId="LiveId" clId="{5A950D6A-5E80-4C96-AE5C-747930511BB6}" dt="2021-08-26T10:38:13.529" v="2" actId="47"/>
        <pc:sldMkLst>
          <pc:docMk/>
          <pc:sldMk cId="3930968814" sldId="257"/>
        </pc:sldMkLst>
      </pc:sldChg>
      <pc:sldChg chg="del">
        <pc:chgData name="Francisco Astudillo" userId="8db706734114684d" providerId="LiveId" clId="{5A950D6A-5E80-4C96-AE5C-747930511BB6}" dt="2021-08-26T10:38:12.097" v="1" actId="47"/>
        <pc:sldMkLst>
          <pc:docMk/>
          <pc:sldMk cId="2228341298" sldId="258"/>
        </pc:sldMkLst>
      </pc:sldChg>
      <pc:sldChg chg="modSp mod">
        <pc:chgData name="Francisco Astudillo" userId="8db706734114684d" providerId="LiveId" clId="{5A950D6A-5E80-4C96-AE5C-747930511BB6}" dt="2021-08-26T10:38:18.009" v="3" actId="1076"/>
        <pc:sldMkLst>
          <pc:docMk/>
          <pc:sldMk cId="3096634800" sldId="259"/>
        </pc:sldMkLst>
        <pc:spChg chg="mod">
          <ac:chgData name="Francisco Astudillo" userId="8db706734114684d" providerId="LiveId" clId="{5A950D6A-5E80-4C96-AE5C-747930511BB6}" dt="2021-08-26T10:38:18.009" v="3" actId="1076"/>
          <ac:spMkLst>
            <pc:docMk/>
            <pc:sldMk cId="3096634800" sldId="259"/>
            <ac:spMk id="42" creationId="{B093B93B-04ED-4E0F-B546-40FBD0D959B4}"/>
          </ac:spMkLst>
        </pc:spChg>
      </pc:sldChg>
      <pc:sldChg chg="addSp delSp modSp mod">
        <pc:chgData name="Francisco Astudillo" userId="8db706734114684d" providerId="LiveId" clId="{5A950D6A-5E80-4C96-AE5C-747930511BB6}" dt="2021-09-05T19:40:48.959" v="98" actId="20577"/>
        <pc:sldMkLst>
          <pc:docMk/>
          <pc:sldMk cId="1648832098" sldId="260"/>
        </pc:sldMkLst>
        <pc:spChg chg="del">
          <ac:chgData name="Francisco Astudillo" userId="8db706734114684d" providerId="LiveId" clId="{5A950D6A-5E80-4C96-AE5C-747930511BB6}" dt="2021-09-05T19:30:37.825" v="4" actId="478"/>
          <ac:spMkLst>
            <pc:docMk/>
            <pc:sldMk cId="1648832098" sldId="260"/>
            <ac:spMk id="8" creationId="{74431098-16B7-40ED-848A-429026D7F7F3}"/>
          </ac:spMkLst>
        </pc:spChg>
        <pc:spChg chg="add mod">
          <ac:chgData name="Francisco Astudillo" userId="8db706734114684d" providerId="LiveId" clId="{5A950D6A-5E80-4C96-AE5C-747930511BB6}" dt="2021-09-05T19:40:48.959" v="98" actId="20577"/>
          <ac:spMkLst>
            <pc:docMk/>
            <pc:sldMk cId="1648832098" sldId="260"/>
            <ac:spMk id="18" creationId="{6E344A99-9AA1-4590-BD98-6B22A820CAB0}"/>
          </ac:spMkLst>
        </pc:spChg>
        <pc:spChg chg="del">
          <ac:chgData name="Francisco Astudillo" userId="8db706734114684d" providerId="LiveId" clId="{5A950D6A-5E80-4C96-AE5C-747930511BB6}" dt="2021-09-05T19:30:42.645" v="5" actId="478"/>
          <ac:spMkLst>
            <pc:docMk/>
            <pc:sldMk cId="1648832098" sldId="260"/>
            <ac:spMk id="38" creationId="{E8B2C8F6-9ED6-47DB-81D1-77F44EF647DE}"/>
          </ac:spMkLst>
        </pc:spChg>
        <pc:spChg chg="del">
          <ac:chgData name="Francisco Astudillo" userId="8db706734114684d" providerId="LiveId" clId="{5A950D6A-5E80-4C96-AE5C-747930511BB6}" dt="2021-09-05T19:30:45.380" v="6" actId="478"/>
          <ac:spMkLst>
            <pc:docMk/>
            <pc:sldMk cId="1648832098" sldId="260"/>
            <ac:spMk id="40" creationId="{D1A41FF2-205B-489C-9894-7C69C7814D97}"/>
          </ac:spMkLst>
        </pc:spChg>
        <pc:spChg chg="mod">
          <ac:chgData name="Francisco Astudillo" userId="8db706734114684d" providerId="LiveId" clId="{5A950D6A-5E80-4C96-AE5C-747930511BB6}" dt="2021-09-05T19:37:33.945" v="24" actId="1076"/>
          <ac:spMkLst>
            <pc:docMk/>
            <pc:sldMk cId="1648832098" sldId="260"/>
            <ac:spMk id="42" creationId="{B093B93B-04ED-4E0F-B546-40FBD0D959B4}"/>
          </ac:spMkLst>
        </pc:spChg>
        <pc:picChg chg="add del mod">
          <ac:chgData name="Francisco Astudillo" userId="8db706734114684d" providerId="LiveId" clId="{5A950D6A-5E80-4C96-AE5C-747930511BB6}" dt="2021-09-05T19:36:33.667" v="11" actId="478"/>
          <ac:picMkLst>
            <pc:docMk/>
            <pc:sldMk cId="1648832098" sldId="260"/>
            <ac:picMk id="3" creationId="{15F02FF2-39DE-4C6D-A05A-174EDC8BCE3E}"/>
          </ac:picMkLst>
        </pc:picChg>
        <pc:picChg chg="add mod">
          <ac:chgData name="Francisco Astudillo" userId="8db706734114684d" providerId="LiveId" clId="{5A950D6A-5E80-4C96-AE5C-747930511BB6}" dt="2021-09-05T19:37:36.034" v="25" actId="1076"/>
          <ac:picMkLst>
            <pc:docMk/>
            <pc:sldMk cId="1648832098" sldId="260"/>
            <ac:picMk id="5" creationId="{F5BDFDF9-351A-49FC-9A0F-86DC6C4A778E}"/>
          </ac:picMkLst>
        </pc:picChg>
        <pc:picChg chg="del">
          <ac:chgData name="Francisco Astudillo" userId="8db706734114684d" providerId="LiveId" clId="{5A950D6A-5E80-4C96-AE5C-747930511BB6}" dt="2021-09-05T19:30:50.343" v="7" actId="478"/>
          <ac:picMkLst>
            <pc:docMk/>
            <pc:sldMk cId="1648832098" sldId="260"/>
            <ac:picMk id="7" creationId="{EB6509C1-D855-4055-AD86-88AEBF04B2D7}"/>
          </ac:picMkLst>
        </pc:picChg>
        <pc:picChg chg="add del mod">
          <ac:chgData name="Francisco Astudillo" userId="8db706734114684d" providerId="LiveId" clId="{5A950D6A-5E80-4C96-AE5C-747930511BB6}" dt="2021-09-05T19:37:11.728" v="19" actId="478"/>
          <ac:picMkLst>
            <pc:docMk/>
            <pc:sldMk cId="1648832098" sldId="260"/>
            <ac:picMk id="9" creationId="{2F92C76A-C6B6-4AAF-A81B-BDC9569F2AAE}"/>
          </ac:picMkLst>
        </pc:picChg>
        <pc:picChg chg="add mod">
          <ac:chgData name="Francisco Astudillo" userId="8db706734114684d" providerId="LiveId" clId="{5A950D6A-5E80-4C96-AE5C-747930511BB6}" dt="2021-09-05T19:37:38.123" v="26" actId="1076"/>
          <ac:picMkLst>
            <pc:docMk/>
            <pc:sldMk cId="1648832098" sldId="260"/>
            <ac:picMk id="11" creationId="{967EBBCC-A3E7-4A1F-828E-7651F440D7C7}"/>
          </ac:picMkLst>
        </pc:picChg>
        <pc:picChg chg="add mod">
          <ac:chgData name="Francisco Astudillo" userId="8db706734114684d" providerId="LiveId" clId="{5A950D6A-5E80-4C96-AE5C-747930511BB6}" dt="2021-09-05T19:40:18.258" v="31" actId="1076"/>
          <ac:picMkLst>
            <pc:docMk/>
            <pc:sldMk cId="1648832098" sldId="260"/>
            <ac:picMk id="13" creationId="{72AC556F-B260-41DE-B8E6-45469A466E9A}"/>
          </ac:picMkLst>
        </pc:picChg>
        <pc:picChg chg="add mod">
          <ac:chgData name="Francisco Astudillo" userId="8db706734114684d" providerId="LiveId" clId="{5A950D6A-5E80-4C96-AE5C-747930511BB6}" dt="2021-09-05T19:40:23.036" v="33" actId="1076"/>
          <ac:picMkLst>
            <pc:docMk/>
            <pc:sldMk cId="1648832098" sldId="260"/>
            <ac:picMk id="17" creationId="{4B906D3A-7B0E-4FBD-A96E-7B02F964189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5323-2DAC-4FDE-B8EF-55DA9D054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8FB2AA-DCD3-4A5A-81B7-8DD221525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B33CA-2CF1-4102-A46B-21B5409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CF60C-260F-4382-AAC8-075DF26B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3A1B-B20B-4F7F-9E89-A59223A9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217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BB8D-5E45-4EEB-8960-881062DFC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828599-430C-45E1-97A9-2F06494DC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BE1DD-0EBE-419C-99B6-EBEE1BB2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5E4AB-AF4F-4F6D-8DFA-E8EB9F97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F430E-6B9B-417A-BE1A-12083E318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11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0899EA-84F4-49D7-81E1-5C6007E2C8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7F7CB-3A68-4055-969A-9FD1A3DE9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628FE-1302-4C49-9A2C-48C29B0A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54CA-480C-418D-B92D-26DA32DA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7BD3A-AD2E-436A-A422-0A1D0835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758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31EA6-4BD1-495F-8710-66826B39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1D407-7392-4488-96ED-A44EB3D42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808BE-3DF1-43F0-8FEE-58DB5D60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A1541-910B-4D68-9AE3-E3F859C0E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E413F-FC85-4DE7-A36B-ABFB6AB01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983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01A3-854A-41C3-831B-CEA3B4A7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436E7-F0D8-47EC-BB27-7DEFD08E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EEFDB-0737-4B70-9972-809A0EF42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5B8C1-28D5-4E78-A07D-B0DB88B6A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0C19B-12C7-4BF3-A190-DA857902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855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04EE-212A-4BCB-BB22-CD36A1643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8D4B7-D1DB-4C84-A1A0-E4728450E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2842B-545A-4F29-9FA4-5EC51D2A8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8ADE6-E3DE-4EBC-82A4-A290C2CDC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6B50B-49E7-47A1-B091-4D043D984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73A8-70EA-4A12-A7D7-AC40270B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748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78B67-6434-44F8-B600-D844E7C2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BE81C-EB1B-4D3A-B77D-B2B6447F5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2C9B2-9B26-4388-812A-2327D98FB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7DEE89-8CA8-478C-A276-084611E028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7803FC-CEC0-406F-ABC2-6CEAAF7E3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8DEDA-66F2-40A2-AEA1-0A744E1AC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E8686-A90F-4DB2-8391-3B90D380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FA0FCD-CEA9-4F4F-AE29-BBBA8A00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332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C6918-2CC7-4112-A9E8-0A83D64AF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FF0A7D-871E-487E-B800-C223B3670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2BC363-14BE-43E1-BA77-D24C90E7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0C5A7F-18FE-4E8F-A1E7-36AA31928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510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352B38-9362-439A-893B-42D68E8D1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E8C2A-2DDA-4515-A497-33AEE236F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28873-3B4D-42AE-A056-0303D4E4F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155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B5A69-0159-4F95-A862-97B525ABA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4E346-DC98-4B4A-AC1E-6E1A400B3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56C1D-6B8E-459C-80E9-6C3BAEE8F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EFE3D-8511-4DE8-9D20-84451825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7D5B1-365D-4897-B466-2B12EDB03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C5705D-D509-4977-9B88-4CC202FCB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110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6A572-6262-40E2-B39C-002405C8F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50D509-70C5-45A1-9F62-8804F99AD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4799A-A9E1-4BC6-906A-E7E2679EA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13603-03B0-4F43-BBC3-1798DEB5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8F78C-AD42-4215-A2E6-81B84A5B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995C4-1E22-4796-94B2-27B8647DB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555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BDCC5D-72AB-4BF0-AB9B-5B27150B4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498F1-7E56-4F2C-A311-B9848573A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7F910-0155-4804-83A6-A3DB4DACE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0A56-5D62-4B21-A800-71DEA360045C}" type="datetimeFigureOut">
              <a:rPr lang="en-IE" smtClean="0"/>
              <a:t>05/09/2021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3C881-50A3-447D-94DD-1C74F52AB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ABE39-79CC-42C2-B522-D3FDFE8A5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1F03C-0BBC-4F3D-A328-BE3CE83404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547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dancing on a stage&#10;&#10;Description automatically generated with medium confidence">
            <a:extLst>
              <a:ext uri="{FF2B5EF4-FFF2-40B4-BE49-F238E27FC236}">
                <a16:creationId xmlns:a16="http://schemas.microsoft.com/office/drawing/2014/main" id="{EB6509C1-D855-4055-AD86-88AEBF04B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3787" y="-285750"/>
            <a:ext cx="4483224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4431098-16B7-40ED-848A-429026D7F7F3}"/>
              </a:ext>
            </a:extLst>
          </p:cNvPr>
          <p:cNvSpPr txBox="1"/>
          <p:nvPr/>
        </p:nvSpPr>
        <p:spPr>
          <a:xfrm>
            <a:off x="3492993" y="2118543"/>
            <a:ext cx="437243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altLang="ja-JP" sz="2000" b="1" u="sng" dirty="0">
                <a:solidFill>
                  <a:schemeClr val="bg1"/>
                </a:solidFill>
                <a:effectLst/>
              </a:rPr>
              <a:t>Kihon</a:t>
            </a:r>
            <a:endParaRPr lang="en-IE" sz="2000" dirty="0">
              <a:solidFill>
                <a:schemeClr val="bg1"/>
              </a:solidFill>
              <a:effectLst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FROM ZENKUTSU DACHI GEDAN BARAI 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1.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CHUDAN OI-ZUKI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2.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CHUDAN GYAKU-ZUKI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3.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↓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JODAN AGEUKE - GYAKUZUKI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4.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CHUDAN SOTOUKE - GYAKUZUKI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5.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↓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CHUDAN UCHIUKE - GYAKUZUKI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spc="8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 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FROM KOKUTSU DACHI 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6.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CHUDAN SHUTO UKE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spc="8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 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FROM ZENKUTSU DACHI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7.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?? ?????"/>
                <a:ea typeface="MS Mincho" panose="02020609040205080304" pitchFamily="49" charset="-128"/>
                <a:cs typeface="?? ?????"/>
              </a:rPr>
              <a:t>  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MAEGERI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8.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?? ?????"/>
                <a:ea typeface="MS Mincho" panose="02020609040205080304" pitchFamily="49" charset="-128"/>
                <a:cs typeface="?? ?????"/>
              </a:rPr>
              <a:t>  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MAWASHIGERI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9.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?? ?????"/>
                <a:ea typeface="MS Mincho" panose="02020609040205080304" pitchFamily="49" charset="-128"/>
                <a:cs typeface="?? ?????"/>
              </a:rPr>
              <a:t>  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YOKOGERI  KEAGE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 hangingPunct="0"/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10.</a:t>
            </a:r>
            <a:r>
              <a:rPr lang="ja-JP" sz="1600" dirty="0">
                <a:solidFill>
                  <a:schemeClr val="bg1"/>
                </a:solidFill>
                <a:effectLst/>
                <a:latin typeface="MS Mincho" panose="02020609040205080304" pitchFamily="49" charset="-128"/>
                <a:ea typeface="?? ?????"/>
                <a:cs typeface="?? ?????"/>
              </a:rPr>
              <a:t>↑</a:t>
            </a:r>
            <a:r>
              <a:rPr lang="en-US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YOKOGERI  KEKOMI</a:t>
            </a:r>
            <a:endParaRPr lang="en-IE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en-IE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8B2C8F6-9ED6-47DB-81D1-77F44EF647DE}"/>
              </a:ext>
            </a:extLst>
          </p:cNvPr>
          <p:cNvSpPr txBox="1"/>
          <p:nvPr/>
        </p:nvSpPr>
        <p:spPr>
          <a:xfrm>
            <a:off x="7548883" y="2135347"/>
            <a:ext cx="411637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altLang="ja-JP" sz="2000" b="1" u="sng" dirty="0">
                <a:solidFill>
                  <a:schemeClr val="bg1"/>
                </a:solidFill>
                <a:effectLst/>
              </a:rPr>
              <a:t>Kata</a:t>
            </a:r>
            <a:endParaRPr lang="fi-FI" sz="2000" dirty="0">
              <a:solidFill>
                <a:schemeClr val="bg1"/>
              </a:solidFill>
              <a:effectLst/>
            </a:endParaRPr>
          </a:p>
          <a:p>
            <a:pPr algn="ctr"/>
            <a:r>
              <a:rPr lang="fi-FI" sz="2000" dirty="0">
                <a:solidFill>
                  <a:schemeClr val="bg1"/>
                </a:solidFill>
                <a:effectLst/>
              </a:rPr>
              <a:t>TAIKYOKU SHODAN</a:t>
            </a:r>
          </a:p>
          <a:p>
            <a:pPr algn="ctr"/>
            <a:r>
              <a:rPr lang="fi-FI" sz="2000" dirty="0">
                <a:solidFill>
                  <a:schemeClr val="bg1"/>
                </a:solidFill>
                <a:effectLst/>
              </a:rPr>
              <a:t>HEIAN SHODAN</a:t>
            </a:r>
          </a:p>
          <a:p>
            <a:pPr algn="ctr"/>
            <a:r>
              <a:rPr lang="fi-FI" sz="2000" dirty="0">
                <a:solidFill>
                  <a:schemeClr val="bg1"/>
                </a:solidFill>
                <a:effectLst/>
              </a:rPr>
              <a:t>HEIAN NIDAN</a:t>
            </a:r>
          </a:p>
          <a:p>
            <a:pPr algn="ctr"/>
            <a:r>
              <a:rPr lang="fi-FI" sz="2000" dirty="0">
                <a:solidFill>
                  <a:schemeClr val="bg1"/>
                </a:solidFill>
                <a:effectLst/>
              </a:rPr>
              <a:t>HEIAN SANDAN</a:t>
            </a:r>
          </a:p>
          <a:p>
            <a:endParaRPr lang="en-IE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1A41FF2-205B-489C-9894-7C69C7814D97}"/>
              </a:ext>
            </a:extLst>
          </p:cNvPr>
          <p:cNvSpPr txBox="1"/>
          <p:nvPr/>
        </p:nvSpPr>
        <p:spPr>
          <a:xfrm>
            <a:off x="7744885" y="4312159"/>
            <a:ext cx="37243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altLang="ja-JP" sz="2000" b="1" u="sng" dirty="0">
                <a:solidFill>
                  <a:schemeClr val="bg1"/>
                </a:solidFill>
                <a:effectLst/>
              </a:rPr>
              <a:t>Kumite</a:t>
            </a:r>
            <a:endParaRPr lang="en-IE" sz="2000" dirty="0">
              <a:solidFill>
                <a:schemeClr val="bg1"/>
              </a:solidFill>
              <a:effectLst/>
            </a:endParaRPr>
          </a:p>
          <a:p>
            <a:pPr algn="ctr"/>
            <a:r>
              <a:rPr lang="en-IE" altLang="ja-JP" sz="2000" dirty="0">
                <a:solidFill>
                  <a:schemeClr val="bg1"/>
                </a:solidFill>
                <a:effectLst/>
              </a:rPr>
              <a:t>KIHON-GOHON-KUMITE</a:t>
            </a:r>
          </a:p>
          <a:p>
            <a:pPr algn="ctr"/>
            <a:r>
              <a:rPr lang="en-IE" altLang="ja-JP" sz="2000" dirty="0">
                <a:solidFill>
                  <a:schemeClr val="bg1"/>
                </a:solidFill>
                <a:effectLst/>
              </a:rPr>
              <a:t>KIHON-SANBON-KUMITE</a:t>
            </a:r>
          </a:p>
          <a:p>
            <a:pPr algn="ctr"/>
            <a:r>
              <a:rPr lang="en-IE" sz="2000" dirty="0">
                <a:solidFill>
                  <a:schemeClr val="bg1"/>
                </a:solidFill>
              </a:rPr>
              <a:t>KIHON-IPPON-KUMITE</a:t>
            </a:r>
            <a:endParaRPr lang="en-IE" sz="2000" dirty="0">
              <a:solidFill>
                <a:schemeClr val="bg1"/>
              </a:solidFill>
              <a:effectLst/>
            </a:endParaRPr>
          </a:p>
          <a:p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093B93B-04ED-4E0F-B546-40FBD0D959B4}"/>
              </a:ext>
            </a:extLst>
          </p:cNvPr>
          <p:cNvSpPr txBox="1"/>
          <p:nvPr/>
        </p:nvSpPr>
        <p:spPr>
          <a:xfrm>
            <a:off x="2941469" y="506917"/>
            <a:ext cx="7480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effectLst/>
              </a:rPr>
              <a:t>WSKF Syllabus</a:t>
            </a:r>
          </a:p>
          <a:p>
            <a:pPr algn="ctr"/>
            <a:r>
              <a:rPr lang="en-GB" sz="3600" b="1" dirty="0">
                <a:solidFill>
                  <a:schemeClr val="bg1"/>
                </a:solidFill>
                <a:effectLst/>
              </a:rPr>
              <a:t>To 7th kyu and 6th kyu</a:t>
            </a:r>
          </a:p>
          <a:p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63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B093B93B-04ED-4E0F-B546-40FBD0D959B4}"/>
              </a:ext>
            </a:extLst>
          </p:cNvPr>
          <p:cNvSpPr txBox="1"/>
          <p:nvPr/>
        </p:nvSpPr>
        <p:spPr>
          <a:xfrm>
            <a:off x="4122544" y="1961196"/>
            <a:ext cx="7480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WSKF Syllabus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7th kyu and 6th kyu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icture containing connector&#10;&#10;Description automatically generated">
            <a:extLst>
              <a:ext uri="{FF2B5EF4-FFF2-40B4-BE49-F238E27FC236}">
                <a16:creationId xmlns:a16="http://schemas.microsoft.com/office/drawing/2014/main" id="{F5BDFDF9-351A-49FC-9A0F-86DC6C4A7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025" y="1724238"/>
            <a:ext cx="1800000" cy="1704762"/>
          </a:xfrm>
          <a:prstGeom prst="rect">
            <a:avLst/>
          </a:prstGeom>
        </p:spPr>
      </p:pic>
      <p:pic>
        <p:nvPicPr>
          <p:cNvPr id="11" name="Picture 10" descr="A picture containing connector&#10;&#10;Description automatically generated">
            <a:extLst>
              <a:ext uri="{FF2B5EF4-FFF2-40B4-BE49-F238E27FC236}">
                <a16:creationId xmlns:a16="http://schemas.microsoft.com/office/drawing/2014/main" id="{967EBBCC-A3E7-4A1F-828E-7651F440D7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453" y="1724238"/>
            <a:ext cx="1895238" cy="1714286"/>
          </a:xfrm>
          <a:prstGeom prst="rect">
            <a:avLst/>
          </a:prstGeom>
        </p:spPr>
      </p:pic>
      <p:pic>
        <p:nvPicPr>
          <p:cNvPr id="13" name="Picture 12" descr="A picture containing connector&#10;&#10;Description automatically generated">
            <a:extLst>
              <a:ext uri="{FF2B5EF4-FFF2-40B4-BE49-F238E27FC236}">
                <a16:creationId xmlns:a16="http://schemas.microsoft.com/office/drawing/2014/main" id="{72AC556F-B260-41DE-B8E6-45469A466E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167" y="4048234"/>
            <a:ext cx="1809524" cy="1752381"/>
          </a:xfrm>
          <a:prstGeom prst="rect">
            <a:avLst/>
          </a:prstGeom>
        </p:spPr>
      </p:pic>
      <p:pic>
        <p:nvPicPr>
          <p:cNvPr id="17" name="Picture 16" descr="A picture containing connector&#10;&#10;Description automatically generated">
            <a:extLst>
              <a:ext uri="{FF2B5EF4-FFF2-40B4-BE49-F238E27FC236}">
                <a16:creationId xmlns:a16="http://schemas.microsoft.com/office/drawing/2014/main" id="{4B906D3A-7B0E-4FBD-A96E-7B02F96418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025" y="4048233"/>
            <a:ext cx="1809524" cy="175238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E344A99-9AA1-4590-BD98-6B22A820CAB0}"/>
              </a:ext>
            </a:extLst>
          </p:cNvPr>
          <p:cNvSpPr txBox="1"/>
          <p:nvPr/>
        </p:nvSpPr>
        <p:spPr>
          <a:xfrm>
            <a:off x="4132069" y="4304346"/>
            <a:ext cx="7480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WSKF Syllabus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5th kyu and 4th kyu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883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116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MS Mincho</vt:lpstr>
      <vt:lpstr>?? ?????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 Astudillo</dc:creator>
  <cp:lastModifiedBy>Francisco Astudillo</cp:lastModifiedBy>
  <cp:revision>3</cp:revision>
  <dcterms:created xsi:type="dcterms:W3CDTF">2021-04-18T17:42:43Z</dcterms:created>
  <dcterms:modified xsi:type="dcterms:W3CDTF">2021-09-05T19:40:57Z</dcterms:modified>
</cp:coreProperties>
</file>